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540B5-68B4-4069-A76A-25185132E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2F1C0B-9E87-480A-AE35-B2D4D0282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B04A84-ADCB-406A-9C35-FD9E00C77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5100-6DD9-4427-8DB6-E9620939C844}" type="datetimeFigureOut">
              <a:rPr lang="nl-NL" smtClean="0"/>
              <a:t>25-8-2019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7E6447-6075-4CB1-B940-EA9E356F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7CD900-8789-44BC-92BE-EF6BEF83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1CEF5-4FB5-4936-83FD-B905D839E9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37AFD-6F25-4352-A154-61BA80926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C959A26-B89A-465F-B0E9-D5E770F91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42C69F-B7A3-4B86-AA90-342266D45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5100-6DD9-4427-8DB6-E9620939C844}" type="datetimeFigureOut">
              <a:rPr lang="nl-NL" smtClean="0"/>
              <a:t>25-8-2019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7B6ED5-86FF-4406-9CB8-21DFEB5E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7A67AD-039B-4795-90D9-4BB61E88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1CEF5-4FB5-4936-83FD-B905D839E9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955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554AA6B-3E39-4D24-BF5E-50FAF801D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2AF8BA3-E518-43D8-8F16-334EBD1A9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4CF077-76AE-4AB9-BE37-9D3C9C98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5100-6DD9-4427-8DB6-E9620939C844}" type="datetimeFigureOut">
              <a:rPr lang="nl-NL" smtClean="0"/>
              <a:t>25-8-2019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B2F33C-A6B6-430F-A826-5B079535D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D5E6E6-A508-4462-B3E2-18DEC039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1CEF5-4FB5-4936-83FD-B905D839E9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010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5B78C-A512-4240-BBFB-7CD985C76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363477-8FE6-40F4-AB98-103418D6D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69BB9B-16A1-4144-B998-654B50B8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5100-6DD9-4427-8DB6-E9620939C844}" type="datetimeFigureOut">
              <a:rPr lang="nl-NL" smtClean="0"/>
              <a:t>25-8-2019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2B2360-0C30-418B-B1D9-8F18A044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EF8106-FA55-44C9-AC05-4F0998B1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1CEF5-4FB5-4936-83FD-B905D839E9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356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F78D6-C83F-4538-86CF-37D557798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EC116-764B-4491-AF13-C8D7BD8EC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6D191A-70BB-4807-941A-597BA9C5E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5100-6DD9-4427-8DB6-E9620939C844}" type="datetimeFigureOut">
              <a:rPr lang="nl-NL" smtClean="0"/>
              <a:t>25-8-2019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FA3326-05EC-4E06-9724-FF6399C6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D90B5B-0485-4DA3-91E1-40FB47F6C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1CEF5-4FB5-4936-83FD-B905D839E9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92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17AA24-2EDB-4964-B148-6ED320647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4CF598-5085-47B8-ABE3-6F32A1704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AED98C-E7A3-45BC-88F6-D8697FC79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ED3489-6A1F-46E1-AACC-162566CD7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5100-6DD9-4427-8DB6-E9620939C844}" type="datetimeFigureOut">
              <a:rPr lang="nl-NL" smtClean="0"/>
              <a:t>25-8-2019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ADCFD68-046C-47EB-BEF8-225D8C0C9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DB2EA02-3D29-45C5-9772-DDF593D8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1CEF5-4FB5-4936-83FD-B905D839E9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55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AF4F-AB04-474E-A88B-32225A90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DE2BA2-2BEB-4E9B-8913-E401FD61D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91CB492-C881-48EE-B3BD-1CC2342FC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3CEEFDE-0CB3-4178-B2C7-4326D7054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7A49CA9-F528-4817-B9B0-43235BF40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2949441-4DB0-46CD-BD21-394BE4AA8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5100-6DD9-4427-8DB6-E9620939C844}" type="datetimeFigureOut">
              <a:rPr lang="nl-NL" smtClean="0"/>
              <a:t>25-8-2019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CC35847-6278-473A-8999-8D202D9B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FEBA6A8-E436-41E5-9B7E-27925614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1CEF5-4FB5-4936-83FD-B905D839E9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049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2FE6C-BBDF-4835-824F-9A3637F8C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E04325A-FCE5-45B0-B94A-CF1559D4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5100-6DD9-4427-8DB6-E9620939C844}" type="datetimeFigureOut">
              <a:rPr lang="nl-NL" smtClean="0"/>
              <a:t>25-8-2019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4576E50-71AF-4238-935F-3E44524B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65117C2-109D-4736-9FF6-AC246A0E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1CEF5-4FB5-4936-83FD-B905D839E9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888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7082C6-1AF4-43B2-A230-2ED0D9624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5100-6DD9-4427-8DB6-E9620939C844}" type="datetimeFigureOut">
              <a:rPr lang="nl-NL" smtClean="0"/>
              <a:t>25-8-2019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BB3D425-9D8A-41BA-8F68-825F38336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19D12C7-6EBB-4BAA-A03F-95BA714E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1CEF5-4FB5-4936-83FD-B905D839E9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94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FD33B-40E7-414A-ACB7-7B3B37889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FED285-4912-4741-B670-F0F71859D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044161-CE05-40AD-8B1E-A893B549C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8284BA5-7537-43D3-82E2-1D6E86787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5100-6DD9-4427-8DB6-E9620939C844}" type="datetimeFigureOut">
              <a:rPr lang="nl-NL" smtClean="0"/>
              <a:t>25-8-2019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82D634-39E3-4053-BCAC-7D90EA5F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0703B7-60D4-42E1-B526-17BAFBFEE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1CEF5-4FB5-4936-83FD-B905D839E9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551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CC1A9-FDA7-4214-89E8-3F9611DA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FD4A7C7-912F-4DAA-A74E-3D53C6AF9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30F53C2-6972-43C4-A109-98278E743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B8D6BD-61B6-451A-9612-F04794AAA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5100-6DD9-4427-8DB6-E9620939C844}" type="datetimeFigureOut">
              <a:rPr lang="nl-NL" smtClean="0"/>
              <a:t>25-8-2019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36C4A0-139D-4FB5-97D2-2FFB77EEB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47FB18F-FF2C-4303-AA9B-F04D6051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1CEF5-4FB5-4936-83FD-B905D839E9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78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2066A1A-17FD-44F4-BC98-C290AD5A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C0E0C6-5BC4-4C24-9D78-EBEE2FBAC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A63124-D643-4C3E-8FD7-31D150574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35100-6DD9-4427-8DB6-E9620939C844}" type="datetimeFigureOut">
              <a:rPr lang="nl-NL" smtClean="0"/>
              <a:t>25-8-2019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1F19A3-0B7E-47E3-B8FB-1FF74F134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1EA69D-EDEB-447C-94DF-AA6A56F5C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1CEF5-4FB5-4936-83FD-B905D839E9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81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B6649C-B074-4A4A-A429-3D0407A676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6600" b="1" dirty="0"/>
              <a:t>Nederland</a:t>
            </a:r>
            <a:br>
              <a:rPr lang="nl-NL" dirty="0"/>
            </a:br>
            <a:r>
              <a:rPr lang="nl-NL" dirty="0"/>
              <a:t>Netherlands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4EC1AD-3496-40D1-B7E5-19178F232E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Adam van Barneveld</a:t>
            </a:r>
          </a:p>
        </p:txBody>
      </p:sp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612D6A3E-497C-4FAB-8705-58E0B0E89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9" y="2753486"/>
            <a:ext cx="3373899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7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CB195-D499-4247-9B03-EFD46776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Vlag / </a:t>
            </a:r>
            <a:r>
              <a:rPr lang="nl-NL" dirty="0" err="1"/>
              <a:t>Flag</a:t>
            </a:r>
            <a:endParaRPr lang="nl-NL" dirty="0"/>
          </a:p>
        </p:txBody>
      </p:sp>
      <p:pic>
        <p:nvPicPr>
          <p:cNvPr id="5" name="Tijdelijke aanduiding voor inhoud 4" descr="Afbeelding met vlag, object, lucht, buiten&#10;&#10;Automatisch gegenereerde beschrijving">
            <a:extLst>
              <a:ext uri="{FF2B5EF4-FFF2-40B4-BE49-F238E27FC236}">
                <a16:creationId xmlns:a16="http://schemas.microsoft.com/office/drawing/2014/main" id="{A1195DC2-8D5C-4DAE-AB1F-D49601FB0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37" y="1452875"/>
            <a:ext cx="7682925" cy="5040000"/>
          </a:xfrm>
        </p:spPr>
      </p:pic>
    </p:spTree>
    <p:extLst>
      <p:ext uri="{BB962C8B-B14F-4D97-AF65-F5344CB8AC3E}">
        <p14:creationId xmlns:p14="http://schemas.microsoft.com/office/powerpoint/2010/main" val="2306543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2DA8A-29B3-45ED-9908-555C2462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Kaas / </a:t>
            </a:r>
            <a:r>
              <a:rPr lang="nl-NL" dirty="0" err="1"/>
              <a:t>Cheese</a:t>
            </a:r>
            <a:endParaRPr lang="nl-NL" dirty="0"/>
          </a:p>
        </p:txBody>
      </p:sp>
      <p:pic>
        <p:nvPicPr>
          <p:cNvPr id="4" name="Tijdelijke aanduiding voor inhoud 3" descr="Afbeelding met binnen, tafel&#10;&#10;Automatisch gegenereerde beschrijving">
            <a:extLst>
              <a:ext uri="{FF2B5EF4-FFF2-40B4-BE49-F238E27FC236}">
                <a16:creationId xmlns:a16="http://schemas.microsoft.com/office/drawing/2014/main" id="{B88CF99A-FC48-4CFB-97A8-9A118F472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62" y="1690688"/>
            <a:ext cx="6811875" cy="5040000"/>
          </a:xfrm>
        </p:spPr>
      </p:pic>
    </p:spTree>
    <p:extLst>
      <p:ext uri="{BB962C8B-B14F-4D97-AF65-F5344CB8AC3E}">
        <p14:creationId xmlns:p14="http://schemas.microsoft.com/office/powerpoint/2010/main" val="3150557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C4883-9893-4F60-B0C7-F4FB34C3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Molen / Mill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62BC254-9247-48E0-876C-46D59EF104FE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02378" y="2488904"/>
            <a:ext cx="3600000" cy="2698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Afbeelding met lucht, gras, windmolen, buiten&#10;&#10;Automatisch gegenereerde beschrijving">
            <a:extLst>
              <a:ext uri="{FF2B5EF4-FFF2-40B4-BE49-F238E27FC236}">
                <a16:creationId xmlns:a16="http://schemas.microsoft.com/office/drawing/2014/main" id="{69CF3632-2148-4868-BD51-6FE158526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30" y="2038351"/>
            <a:ext cx="271384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81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B387FA-44F3-48CC-8225-5574DBAB0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Fiets / Bicycle   </a:t>
            </a:r>
            <a:r>
              <a:rPr lang="nl-NL" sz="2800" dirty="0"/>
              <a:t>(video)</a:t>
            </a:r>
            <a:r>
              <a:rPr lang="nl-NL" dirty="0"/>
              <a:t> </a:t>
            </a:r>
          </a:p>
        </p:txBody>
      </p:sp>
      <p:pic>
        <p:nvPicPr>
          <p:cNvPr id="4" name="20190730_115239_001_001_001">
            <a:hlinkClick r:id="" action="ppaction://media"/>
            <a:extLst>
              <a:ext uri="{FF2B5EF4-FFF2-40B4-BE49-F238E27FC236}">
                <a16:creationId xmlns:a16="http://schemas.microsoft.com/office/drawing/2014/main" id="{EE3B4B41-1988-4914-BA73-701982602B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7475" y="153000"/>
            <a:ext cx="3685920" cy="6552000"/>
          </a:xfrm>
        </p:spPr>
      </p:pic>
    </p:spTree>
    <p:extLst>
      <p:ext uri="{BB962C8B-B14F-4D97-AF65-F5344CB8AC3E}">
        <p14:creationId xmlns:p14="http://schemas.microsoft.com/office/powerpoint/2010/main" val="126827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5B71B-579E-4AA3-A415-00DCD194B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Familie / Family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2D4902-4F52-4D7D-84C3-19B23676D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415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Boris is lief </a:t>
            </a:r>
            <a:r>
              <a:rPr lang="nl-NL" dirty="0">
                <a:solidFill>
                  <a:schemeClr val="bg1"/>
                </a:solidFill>
                <a:sym typeface="Wingdings" panose="05000000000000000000" pitchFamily="2" charset="2"/>
              </a:rPr>
              <a:t>.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Boris is kind . 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  <p:pic>
        <p:nvPicPr>
          <p:cNvPr id="5" name="Graphic 4" descr="Verliefd gezicht met effen opvulling ">
            <a:extLst>
              <a:ext uri="{FF2B5EF4-FFF2-40B4-BE49-F238E27FC236}">
                <a16:creationId xmlns:a16="http://schemas.microsoft.com/office/drawing/2014/main" id="{766F9EB5-A881-4476-8450-7563AE50C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025" y="2786357"/>
            <a:ext cx="2160000" cy="2160000"/>
          </a:xfrm>
          <a:prstGeom prst="rect">
            <a:avLst/>
          </a:prstGeom>
        </p:spPr>
      </p:pic>
      <p:pic>
        <p:nvPicPr>
          <p:cNvPr id="10" name="Afbeelding 9" descr="Afbeelding met boom, buiten, persoon, jong&#10;&#10;Automatisch gegenereerde beschrijving">
            <a:extLst>
              <a:ext uri="{FF2B5EF4-FFF2-40B4-BE49-F238E27FC236}">
                <a16:creationId xmlns:a16="http://schemas.microsoft.com/office/drawing/2014/main" id="{8CAAD060-CC7D-42C4-BDFF-20C82030D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7286" y="2290688"/>
            <a:ext cx="4800000" cy="3600000"/>
          </a:xfrm>
          <a:prstGeom prst="rect">
            <a:avLst/>
          </a:prstGeom>
        </p:spPr>
      </p:pic>
      <p:pic>
        <p:nvPicPr>
          <p:cNvPr id="12" name="Afbeelding 11" descr="Afbeelding met muur, binnen, persoon&#10;&#10;Automatisch gegenereerde beschrijving">
            <a:extLst>
              <a:ext uri="{FF2B5EF4-FFF2-40B4-BE49-F238E27FC236}">
                <a16:creationId xmlns:a16="http://schemas.microsoft.com/office/drawing/2014/main" id="{B1D78987-F805-4332-A713-C7370C964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2557" y="22906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37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3BEC3-E59A-4292-A6FD-F16721D8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Ik hou van… zwemmen / I like… </a:t>
            </a:r>
            <a:r>
              <a:rPr lang="en-GB" dirty="0"/>
              <a:t>swimming! </a:t>
            </a:r>
            <a:r>
              <a:rPr lang="en-GB" sz="2800" dirty="0"/>
              <a:t>(video)</a:t>
            </a:r>
            <a:r>
              <a:rPr lang="nl-NL" dirty="0"/>
              <a:t> </a:t>
            </a:r>
            <a:br>
              <a:rPr lang="nl-NL" dirty="0"/>
            </a:br>
            <a:endParaRPr lang="nl-NL" dirty="0"/>
          </a:p>
        </p:txBody>
      </p:sp>
      <p:pic>
        <p:nvPicPr>
          <p:cNvPr id="4" name="1566609353222">
            <a:hlinkClick r:id="" action="ppaction://media"/>
            <a:extLst>
              <a:ext uri="{FF2B5EF4-FFF2-40B4-BE49-F238E27FC236}">
                <a16:creationId xmlns:a16="http://schemas.microsoft.com/office/drawing/2014/main" id="{45E7A20C-F33B-483F-90F5-655F3EEC1F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5200" y="1825625"/>
            <a:ext cx="7723188" cy="4351338"/>
          </a:xfrm>
        </p:spPr>
      </p:pic>
      <p:pic>
        <p:nvPicPr>
          <p:cNvPr id="11" name="Graphic 10" descr="Glimlachend gezicht met effen opvulling ">
            <a:extLst>
              <a:ext uri="{FF2B5EF4-FFF2-40B4-BE49-F238E27FC236}">
                <a16:creationId xmlns:a16="http://schemas.microsoft.com/office/drawing/2014/main" id="{E76D089C-0F62-4005-8596-7421CE403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922" y="4628963"/>
            <a:ext cx="1443790" cy="1548000"/>
          </a:xfrm>
          <a:prstGeom prst="rect">
            <a:avLst/>
          </a:prstGeom>
        </p:spPr>
      </p:pic>
      <p:pic>
        <p:nvPicPr>
          <p:cNvPr id="13" name="Graphic 12" descr="Verliefd gezicht met effen opvulling ">
            <a:extLst>
              <a:ext uri="{FF2B5EF4-FFF2-40B4-BE49-F238E27FC236}">
                <a16:creationId xmlns:a16="http://schemas.microsoft.com/office/drawing/2014/main" id="{74C057E3-D4A2-4B2A-AC72-F80223C3C0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99800" y="1588381"/>
            <a:ext cx="190800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8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4353D-0B2D-4982-A75E-07E67095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Happy, </a:t>
            </a:r>
            <a:r>
              <a:rPr lang="nl-NL" dirty="0" err="1"/>
              <a:t>sad</a:t>
            </a:r>
            <a:r>
              <a:rPr lang="nl-NL" dirty="0"/>
              <a:t> or </a:t>
            </a:r>
            <a:r>
              <a:rPr lang="nl-NL" dirty="0" err="1"/>
              <a:t>excited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1859AE-9948-45F3-97FB-DF2326F7E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Happy. I like to make </a:t>
            </a:r>
            <a:r>
              <a:rPr lang="nl-NL" dirty="0" err="1"/>
              <a:t>friends</a:t>
            </a:r>
            <a:r>
              <a:rPr lang="nl-NL" dirty="0"/>
              <a:t> and </a:t>
            </a:r>
            <a:r>
              <a:rPr lang="nl-NL" dirty="0" err="1"/>
              <a:t>play</a:t>
            </a:r>
            <a:r>
              <a:rPr lang="nl-NL" dirty="0"/>
              <a:t> with them.</a:t>
            </a:r>
          </a:p>
          <a:p>
            <a:r>
              <a:rPr lang="nl-NL" dirty="0">
                <a:solidFill>
                  <a:schemeClr val="bg1"/>
                </a:solidFill>
              </a:rPr>
              <a:t>Blij. Ik maak graag vrienden en speel met hun. </a:t>
            </a:r>
          </a:p>
          <a:p>
            <a:r>
              <a:rPr lang="nl-NL" dirty="0"/>
              <a:t>Sad. </a:t>
            </a:r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rude</a:t>
            </a:r>
            <a:r>
              <a:rPr lang="nl-NL" dirty="0"/>
              <a:t> or </a:t>
            </a:r>
            <a:r>
              <a:rPr lang="nl-NL" dirty="0" err="1"/>
              <a:t>fighting</a:t>
            </a:r>
            <a:r>
              <a:rPr lang="nl-NL" dirty="0"/>
              <a:t> with </a:t>
            </a:r>
            <a:r>
              <a:rPr lang="nl-NL" dirty="0" err="1"/>
              <a:t>somebody</a:t>
            </a:r>
            <a:r>
              <a:rPr lang="nl-NL" dirty="0"/>
              <a:t> is bad. </a:t>
            </a:r>
          </a:p>
          <a:p>
            <a:r>
              <a:rPr lang="nl-NL" dirty="0">
                <a:solidFill>
                  <a:schemeClr val="bg1"/>
                </a:solidFill>
              </a:rPr>
              <a:t>Verdrietig. Onbeleefd zijn of vechten met iemand is slecht.</a:t>
            </a:r>
          </a:p>
          <a:p>
            <a:r>
              <a:rPr lang="nl-NL" dirty="0" err="1"/>
              <a:t>Excited</a:t>
            </a:r>
            <a:r>
              <a:rPr lang="nl-NL" dirty="0"/>
              <a:t>. </a:t>
            </a:r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excited</a:t>
            </a:r>
            <a:r>
              <a:rPr lang="nl-NL" dirty="0"/>
              <a:t> is some </a:t>
            </a:r>
            <a:r>
              <a:rPr lang="nl-NL" dirty="0" err="1"/>
              <a:t>thing</a:t>
            </a:r>
            <a:r>
              <a:rPr lang="nl-NL" dirty="0"/>
              <a:t> when you go some </a:t>
            </a:r>
            <a:r>
              <a:rPr lang="nl-NL" dirty="0" err="1"/>
              <a:t>where</a:t>
            </a:r>
            <a:r>
              <a:rPr lang="nl-NL" dirty="0"/>
              <a:t> new.</a:t>
            </a:r>
          </a:p>
          <a:p>
            <a:r>
              <a:rPr lang="nl-NL" dirty="0">
                <a:solidFill>
                  <a:schemeClr val="bg1"/>
                </a:solidFill>
              </a:rPr>
              <a:t>Opgewonden. Wanneer je voor het eerst ergens heen gaat. </a:t>
            </a:r>
          </a:p>
          <a:p>
            <a:pPr marL="0" indent="0">
              <a:buNone/>
            </a:pPr>
            <a:r>
              <a:rPr lang="nl-NL" dirty="0"/>
              <a:t>                                         </a:t>
            </a:r>
          </a:p>
          <a:p>
            <a:pPr marL="0" indent="0">
              <a:buNone/>
            </a:pPr>
            <a:r>
              <a:rPr lang="nl-NL" dirty="0"/>
              <a:t>                                                                          </a:t>
            </a:r>
          </a:p>
        </p:txBody>
      </p:sp>
      <p:pic>
        <p:nvPicPr>
          <p:cNvPr id="5" name="Graphic 4" descr="Verliefd gezicht met effen opvulling ">
            <a:extLst>
              <a:ext uri="{FF2B5EF4-FFF2-40B4-BE49-F238E27FC236}">
                <a16:creationId xmlns:a16="http://schemas.microsoft.com/office/drawing/2014/main" id="{86CE18F2-D543-41FF-A134-9350E85E4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698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884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5024</TotalTime>
  <Words>124</Words>
  <Application>Microsoft Office PowerPoint</Application>
  <PresentationFormat>Breedbeeld</PresentationFormat>
  <Paragraphs>20</Paragraphs>
  <Slides>8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Nederland Netherlands</vt:lpstr>
      <vt:lpstr>Vlag / Flag</vt:lpstr>
      <vt:lpstr>Kaas / Cheese</vt:lpstr>
      <vt:lpstr>Molen / Mill</vt:lpstr>
      <vt:lpstr>Fiets / Bicycle   (video) </vt:lpstr>
      <vt:lpstr>Familie / Family</vt:lpstr>
      <vt:lpstr>Ik hou van… zwemmen / I like… swimming! (video)  </vt:lpstr>
      <vt:lpstr>Happy, sad or excited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Nederland Netherlands</dc:title>
  <dc:creator>Glimmerveen Astrid</dc:creator>
  <cp:lastModifiedBy>Glimmerveen Astrid</cp:lastModifiedBy>
  <cp:revision>36</cp:revision>
  <dcterms:created xsi:type="dcterms:W3CDTF">2019-08-23T09:12:31Z</dcterms:created>
  <dcterms:modified xsi:type="dcterms:W3CDTF">2019-08-27T08:53:24Z</dcterms:modified>
</cp:coreProperties>
</file>